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6" r:id="rId3"/>
    <p:sldId id="257" r:id="rId4"/>
    <p:sldId id="258" r:id="rId5"/>
    <p:sldId id="261" r:id="rId6"/>
    <p:sldId id="262" r:id="rId7"/>
    <p:sldId id="263" r:id="rId8"/>
    <p:sldId id="264" r:id="rId9"/>
    <p:sldId id="268" r:id="rId10"/>
    <p:sldId id="267" r:id="rId11"/>
    <p:sldId id="272" r:id="rId12"/>
    <p:sldId id="265" r:id="rId13"/>
    <p:sldId id="270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59" autoAdjust="0"/>
    <p:restoredTop sz="86371" autoAdjust="0"/>
  </p:normalViewPr>
  <p:slideViewPr>
    <p:cSldViewPr>
      <p:cViewPr>
        <p:scale>
          <a:sx n="100" d="100"/>
          <a:sy n="100" d="100"/>
        </p:scale>
        <p:origin x="-984" y="6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D49980-E2AF-46A8-BDA0-5B6E2953B9C1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B6BACA-7858-4E58-83E3-BF7C37DF21B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6BACA-7858-4E58-83E3-BF7C37DF21B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</a:t>
            </a:r>
            <a:r>
              <a:rPr lang="ru-RU" baseline="0" dirty="0" smtClean="0"/>
              <a:t> сайте </a:t>
            </a:r>
            <a:r>
              <a:rPr lang="en-US" baseline="0" dirty="0" smtClean="0"/>
              <a:t>YouTube </a:t>
            </a:r>
            <a:r>
              <a:rPr lang="ru-RU" baseline="0" dirty="0" smtClean="0"/>
              <a:t>13000 просмотров</a:t>
            </a:r>
            <a:r>
              <a:rPr lang="en-US" baseline="0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6BACA-7858-4E58-83E3-BF7C37DF21B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82;&#1086;&#1084;&#1087;\Downloads\&#1044;&#1072;&#1075;&#1077;&#1089;&#1090;&#1072;&#1085;,%20&#1057;&#1077;&#1088;&#1075;&#1086;&#1082;&#1072;&#1083;&#1072;%20&#1090;&#1074;&#1086;&#1088;&#1095;&#1077;&#1089;&#1082;&#1080;&#1081;%20&#1074;&#1077;&#1095;&#1077;&#1088;%20&#1040;&#1081;&#1076;&#1080;&#1084;&#1080;&#1088;&#1072;%20&#1050;&#1072;&#1081;&#1084;&#1072;&#1088;&#1072;&#1079;&#1086;&#1074;&#1072;%20&#1074;%20&#1089;%20&#1050;&#1080;&#1095;&#1080;%20&#1043;&#1072;&#1084;&#1088;&#1080;.mp4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PicsArt_01-07-05.05.22-02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936284" y="273050"/>
            <a:ext cx="4389281" cy="5853113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          МКОУ "</a:t>
            </a:r>
            <a:r>
              <a:rPr lang="ru-RU" sz="2400" b="1" dirty="0" err="1" smtClean="0"/>
              <a:t>Кичихlямрила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err="1" smtClean="0"/>
              <a:t>цахlнабси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багьудила</a:t>
            </a:r>
            <a:r>
              <a:rPr lang="ru-RU" sz="2400" b="1" dirty="0" smtClean="0"/>
              <a:t> </a:t>
            </a:r>
            <a:br>
              <a:rPr lang="ru-RU" sz="2400" b="1" dirty="0" smtClean="0"/>
            </a:br>
            <a:r>
              <a:rPr lang="ru-RU" sz="2400" b="1" dirty="0" err="1" smtClean="0"/>
              <a:t>школала</a:t>
            </a:r>
            <a:r>
              <a:rPr lang="ru-RU" sz="2400" b="1" dirty="0" smtClean="0"/>
              <a:t>" </a:t>
            </a:r>
            <a:r>
              <a:rPr lang="ru-RU" sz="2400" b="1" dirty="0" err="1" smtClean="0"/>
              <a:t>дарган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мезла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err="1" smtClean="0"/>
              <a:t>ва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литературала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чебяхlси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err="1" smtClean="0"/>
              <a:t>даражала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категорияла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err="1" smtClean="0"/>
              <a:t>мугlялим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icsArt_01-08-05.27.3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936007" y="273050"/>
            <a:ext cx="4389835" cy="5853113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800" b="1" dirty="0" err="1" smtClean="0"/>
              <a:t>Нуни</a:t>
            </a:r>
            <a:r>
              <a:rPr lang="ru-RU" sz="2800" b="1" dirty="0" smtClean="0"/>
              <a:t> буч1ахъути дурх1нала </a:t>
            </a:r>
            <a:r>
              <a:rPr lang="ru-RU" sz="2800" b="1" dirty="0" err="1" smtClean="0"/>
              <a:t>сархибдешуни</a:t>
            </a:r>
            <a:endParaRPr lang="ru-RU" sz="28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Дила</a:t>
            </a:r>
            <a:r>
              <a:rPr lang="ru-RU" b="1" dirty="0" smtClean="0"/>
              <a:t> х1янчилизиб </a:t>
            </a:r>
            <a:r>
              <a:rPr lang="ru-RU" b="1" dirty="0" err="1" smtClean="0"/>
              <a:t>пайдалабируси</a:t>
            </a:r>
            <a:r>
              <a:rPr lang="ru-RU" b="1" dirty="0" smtClean="0"/>
              <a:t> материал</a:t>
            </a:r>
            <a:endParaRPr lang="ru-RU" b="1" dirty="0"/>
          </a:p>
        </p:txBody>
      </p:sp>
      <p:pic>
        <p:nvPicPr>
          <p:cNvPr id="7" name="Содержимое 6" descr="IMG_20180108_20243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83568" y="1772816"/>
            <a:ext cx="7601165" cy="4525963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 err="1" smtClean="0"/>
              <a:t>Шилизиб</a:t>
            </a:r>
            <a:r>
              <a:rPr lang="ru-RU" b="1" dirty="0" smtClean="0"/>
              <a:t> байрам</a:t>
            </a:r>
            <a:endParaRPr lang="ru-RU" b="1" dirty="0"/>
          </a:p>
        </p:txBody>
      </p:sp>
      <p:pic>
        <p:nvPicPr>
          <p:cNvPr id="10" name="Дагестан, Сергокала творческий вечер Айдимира Каймаразова в с Кичи Гамри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67544" y="1196752"/>
            <a:ext cx="8424936" cy="51125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…</a:t>
            </a:r>
            <a:endParaRPr lang="ru-RU" dirty="0"/>
          </a:p>
        </p:txBody>
      </p:sp>
      <p:pic>
        <p:nvPicPr>
          <p:cNvPr id="8" name="Содержимое 7" descr="PicsArt_01-08-10.05.0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331640" y="692696"/>
            <a:ext cx="6552728" cy="5832648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412776"/>
            <a:ext cx="4040188" cy="639762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 smtClean="0"/>
              <a:t>Дила</a:t>
            </a:r>
            <a:r>
              <a:rPr lang="ru-RU" dirty="0" smtClean="0"/>
              <a:t> </a:t>
            </a:r>
            <a:r>
              <a:rPr lang="ru-RU" dirty="0" err="1" smtClean="0"/>
              <a:t>урши</a:t>
            </a:r>
            <a:r>
              <a:rPr lang="ru-RU" dirty="0" smtClean="0"/>
              <a:t> Марат              врач-стоматолог</a:t>
            </a:r>
            <a:endParaRPr lang="ru-RU" dirty="0"/>
          </a:p>
        </p:txBody>
      </p:sp>
      <p:pic>
        <p:nvPicPr>
          <p:cNvPr id="7" name="Содержимое 6" descr="IMG_20180107_211350_4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7544" y="2132856"/>
            <a:ext cx="3951288" cy="4209331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860032" y="1412776"/>
            <a:ext cx="3897759" cy="639762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 smtClean="0"/>
              <a:t>Дила</a:t>
            </a:r>
            <a:r>
              <a:rPr lang="ru-RU" dirty="0" smtClean="0"/>
              <a:t> </a:t>
            </a:r>
            <a:r>
              <a:rPr lang="ru-RU" dirty="0" err="1" smtClean="0"/>
              <a:t>рурси</a:t>
            </a:r>
            <a:r>
              <a:rPr lang="ru-RU" dirty="0" smtClean="0"/>
              <a:t> </a:t>
            </a:r>
            <a:r>
              <a:rPr lang="ru-RU" dirty="0" err="1" smtClean="0"/>
              <a:t>Эсбет</a:t>
            </a:r>
            <a:r>
              <a:rPr lang="ru-RU" dirty="0" smtClean="0"/>
              <a:t> Экономист</a:t>
            </a:r>
            <a:endParaRPr lang="ru-RU" dirty="0"/>
          </a:p>
        </p:txBody>
      </p:sp>
      <p:pic>
        <p:nvPicPr>
          <p:cNvPr id="8" name="Содержимое 7" descr="IMG_20180108_100632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4932040" y="2132856"/>
            <a:ext cx="3672408" cy="4209331"/>
          </a:xfr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000" b="1" dirty="0" err="1" smtClean="0"/>
              <a:t>Диги</a:t>
            </a:r>
            <a:r>
              <a:rPr lang="ru-RU" sz="2000" b="1" dirty="0" smtClean="0"/>
              <a:t> , </a:t>
            </a:r>
            <a:r>
              <a:rPr lang="ru-RU" sz="2000" b="1" dirty="0" err="1" smtClean="0"/>
              <a:t>пахру</a:t>
            </a:r>
            <a:r>
              <a:rPr lang="ru-RU" sz="2000" b="1" dirty="0" smtClean="0"/>
              <a:t> , </a:t>
            </a:r>
            <a:r>
              <a:rPr lang="ru-RU" sz="2000" b="1" dirty="0" err="1" smtClean="0"/>
              <a:t>талих</a:t>
            </a:r>
            <a:r>
              <a:rPr lang="en-US" sz="2000" b="1" dirty="0" smtClean="0"/>
              <a:t>l . </a:t>
            </a:r>
            <a:r>
              <a:rPr lang="ru-RU" sz="2000" b="1" dirty="0" smtClean="0"/>
              <a:t>Ил </a:t>
            </a:r>
            <a:r>
              <a:rPr lang="ru-RU" sz="2000" b="1" dirty="0" err="1" smtClean="0"/>
              <a:t>алк</a:t>
            </a:r>
            <a:r>
              <a:rPr lang="en-US" sz="2000" b="1" dirty="0" smtClean="0"/>
              <a:t>l</a:t>
            </a:r>
            <a:r>
              <a:rPr lang="ru-RU" sz="2000" b="1" dirty="0" err="1" smtClean="0"/>
              <a:t>уси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саби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хъалибарглизиб</a:t>
            </a:r>
            <a:r>
              <a:rPr lang="ru-RU" sz="2000" b="1" dirty="0" smtClean="0"/>
              <a:t>. Се </a:t>
            </a:r>
            <a:r>
              <a:rPr lang="ru-RU" sz="2000" b="1" dirty="0" err="1" smtClean="0"/>
              <a:t>леба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иличиб</a:t>
            </a:r>
            <a:r>
              <a:rPr lang="ru-RU" sz="2000" b="1" dirty="0" smtClean="0"/>
              <a:t> ах</a:t>
            </a:r>
            <a:r>
              <a:rPr lang="en-US" sz="2000" b="1" dirty="0" smtClean="0"/>
              <a:t>l</a:t>
            </a:r>
            <a:r>
              <a:rPr lang="ru-RU" sz="2000" b="1" dirty="0" err="1" smtClean="0"/>
              <a:t>ерси</a:t>
            </a:r>
            <a:r>
              <a:rPr lang="ru-RU" sz="2000" b="1" dirty="0" smtClean="0"/>
              <a:t> г</a:t>
            </a:r>
            <a:r>
              <a:rPr lang="en-US" sz="2000" b="1" dirty="0" smtClean="0"/>
              <a:t>l</a:t>
            </a:r>
            <a:r>
              <a:rPr lang="ru-RU" sz="2000" b="1" dirty="0" err="1" smtClean="0"/>
              <a:t>ямрулизиб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иш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тамашала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дунъяличиб</a:t>
            </a:r>
            <a:endParaRPr lang="ru-RU" sz="2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err="1" smtClean="0"/>
              <a:t>Дила</a:t>
            </a:r>
            <a:r>
              <a:rPr lang="ru-RU" sz="3200" dirty="0" smtClean="0"/>
              <a:t> </a:t>
            </a:r>
            <a:r>
              <a:rPr lang="ru-RU" sz="3200" dirty="0" err="1" smtClean="0"/>
              <a:t>пикри-кабиз</a:t>
            </a:r>
            <a:r>
              <a:rPr lang="ru-RU" dirty="0" smtClean="0"/>
              <a:t>:</a:t>
            </a:r>
            <a:endParaRPr lang="ru-RU" dirty="0"/>
          </a:p>
        </p:txBody>
      </p:sp>
      <p:pic>
        <p:nvPicPr>
          <p:cNvPr id="7" name="Содержимое 6" descr="IMG_20180108_18553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131840" y="620688"/>
            <a:ext cx="5554960" cy="4802761"/>
          </a:xfrm>
        </p:spPr>
      </p:pic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457200" y="2348880"/>
            <a:ext cx="3008313" cy="3777283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Г</a:t>
            </a:r>
            <a:r>
              <a:rPr lang="en-US" sz="3600" b="1" dirty="0" err="1" smtClean="0"/>
              <a:t>I</a:t>
            </a:r>
            <a:r>
              <a:rPr lang="ru-RU" sz="3600" b="1" dirty="0" err="1" smtClean="0"/>
              <a:t>ямру</a:t>
            </a:r>
            <a:r>
              <a:rPr lang="ru-RU" sz="3600" b="1" dirty="0" smtClean="0"/>
              <a:t> нам </a:t>
            </a:r>
            <a:r>
              <a:rPr lang="ru-RU" sz="3600" b="1" dirty="0" err="1" smtClean="0"/>
              <a:t>билшуси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шям</a:t>
            </a:r>
            <a:r>
              <a:rPr lang="ru-RU" sz="3600" b="1" dirty="0" smtClean="0"/>
              <a:t> ах</a:t>
            </a:r>
            <a:r>
              <a:rPr lang="en-US" sz="3600" b="1" dirty="0" smtClean="0"/>
              <a:t>I</a:t>
            </a:r>
            <a:r>
              <a:rPr lang="ru-RU" sz="3600" b="1" dirty="0" err="1" smtClean="0"/>
              <a:t>ен</a:t>
            </a:r>
            <a:endParaRPr lang="ru-RU" sz="36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IMG_20180107_202917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12840" r="12840"/>
          <a:stretch>
            <a:fillRect/>
          </a:stretch>
        </p:blipFill>
        <p:spPr>
          <a:xfrm>
            <a:off x="899592" y="612775"/>
            <a:ext cx="7344816" cy="4114800"/>
          </a:xfrm>
        </p:spPr>
      </p:pic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899592" y="4797152"/>
            <a:ext cx="7344816" cy="1224136"/>
          </a:xfrm>
        </p:spPr>
        <p:txBody>
          <a:bodyPr>
            <a:noAutofit/>
          </a:bodyPr>
          <a:lstStyle/>
          <a:p>
            <a:r>
              <a:rPr lang="ru-RU" sz="1600" b="1" dirty="0" err="1" smtClean="0"/>
              <a:t>Дила</a:t>
            </a:r>
            <a:r>
              <a:rPr lang="ru-RU" sz="1600" b="1" dirty="0" smtClean="0"/>
              <a:t> Ват</a:t>
            </a:r>
            <a:r>
              <a:rPr lang="en-US" sz="1600" b="1" dirty="0" smtClean="0"/>
              <a:t>l</a:t>
            </a:r>
            <a:r>
              <a:rPr lang="ru-RU" sz="1600" b="1" dirty="0" smtClean="0"/>
              <a:t>ан </a:t>
            </a:r>
            <a:r>
              <a:rPr lang="ru-RU" sz="1600" b="1" dirty="0" err="1" smtClean="0"/>
              <a:t>Дагъистан</a:t>
            </a:r>
            <a:r>
              <a:rPr lang="ru-RU" sz="1600" b="1" dirty="0" smtClean="0"/>
              <a:t>...Ват</a:t>
            </a:r>
            <a:r>
              <a:rPr lang="en-US" sz="1600" b="1" dirty="0" smtClean="0"/>
              <a:t>l</a:t>
            </a:r>
            <a:r>
              <a:rPr lang="ru-RU" sz="1600" b="1" dirty="0" err="1" smtClean="0"/>
              <a:t>айчи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диги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дех</a:t>
            </a:r>
            <a:r>
              <a:rPr lang="en-US" sz="1600" b="1" dirty="0" smtClean="0"/>
              <a:t>l</a:t>
            </a:r>
            <a:r>
              <a:rPr lang="ru-RU" sz="1600" b="1" dirty="0" err="1" smtClean="0"/>
              <a:t>дирхьути</a:t>
            </a:r>
            <a:r>
              <a:rPr lang="ru-RU" sz="1600" b="1" dirty="0" smtClean="0"/>
              <a:t> сари </a:t>
            </a:r>
            <a:r>
              <a:rPr lang="ru-RU" sz="1600" b="1" dirty="0" err="1" smtClean="0"/>
              <a:t>дигиличирад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вег</a:t>
            </a:r>
            <a:r>
              <a:rPr lang="en-US" sz="1600" b="1" dirty="0" smtClean="0"/>
              <a:t>l </a:t>
            </a:r>
            <a:r>
              <a:rPr lang="ru-RU" sz="1600" b="1" dirty="0" err="1" smtClean="0"/>
              <a:t>ак</a:t>
            </a:r>
            <a:r>
              <a:rPr lang="en-US" sz="1600" b="1" dirty="0" smtClean="0"/>
              <a:t>l</a:t>
            </a:r>
            <a:r>
              <a:rPr lang="ru-RU" sz="1600" b="1" dirty="0" err="1" smtClean="0"/>
              <a:t>убси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ва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халаваибси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мер-мусаличи.Хала</a:t>
            </a:r>
            <a:r>
              <a:rPr lang="ru-RU" sz="1600" b="1" dirty="0" smtClean="0"/>
              <a:t> бег</a:t>
            </a:r>
            <a:r>
              <a:rPr lang="en-US" sz="1600" b="1" dirty="0" smtClean="0"/>
              <a:t>l</a:t>
            </a:r>
            <a:r>
              <a:rPr lang="ru-RU" sz="1600" b="1" dirty="0" smtClean="0"/>
              <a:t>тала </a:t>
            </a:r>
            <a:r>
              <a:rPr lang="ru-RU" sz="1600" b="1" dirty="0" err="1" smtClean="0"/>
              <a:t>урда</a:t>
            </a:r>
            <a:r>
              <a:rPr lang="ru-RU" sz="1600" b="1" dirty="0" smtClean="0"/>
              <a:t> - </a:t>
            </a:r>
            <a:r>
              <a:rPr lang="ru-RU" sz="1600" b="1" dirty="0" err="1" smtClean="0"/>
              <a:t>ши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дила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Кичих</a:t>
            </a:r>
            <a:r>
              <a:rPr lang="en-US" sz="1600" b="1" dirty="0" smtClean="0"/>
              <a:t>l</a:t>
            </a:r>
            <a:r>
              <a:rPr lang="ru-RU" sz="1600" b="1" dirty="0" err="1" smtClean="0"/>
              <a:t>ямри</a:t>
            </a:r>
            <a:r>
              <a:rPr lang="ru-RU" sz="1600" b="1" dirty="0" smtClean="0"/>
              <a:t>, </a:t>
            </a:r>
            <a:r>
              <a:rPr lang="ru-RU" sz="1600" b="1" dirty="0" err="1" smtClean="0"/>
              <a:t>Ишаб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бяркъурра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нуни</a:t>
            </a:r>
            <a:r>
              <a:rPr lang="ru-RU" sz="1600" b="1" dirty="0" smtClean="0"/>
              <a:t>. Г</a:t>
            </a:r>
            <a:r>
              <a:rPr lang="en-US" sz="1600" b="1" dirty="0" smtClean="0"/>
              <a:t>l</a:t>
            </a:r>
            <a:r>
              <a:rPr lang="ru-RU" sz="1600" b="1" dirty="0" err="1" smtClean="0"/>
              <a:t>ямрула</a:t>
            </a:r>
            <a:r>
              <a:rPr lang="ru-RU" sz="1600" b="1" dirty="0" smtClean="0"/>
              <a:t> г</a:t>
            </a:r>
            <a:r>
              <a:rPr lang="en-US" sz="1600" b="1" dirty="0" smtClean="0"/>
              <a:t>l</a:t>
            </a:r>
            <a:r>
              <a:rPr lang="ru-RU" sz="1600" b="1" dirty="0" err="1" smtClean="0"/>
              <a:t>илмула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дарс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_20180107_204911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6914" r="6914"/>
          <a:stretch>
            <a:fillRect/>
          </a:stretch>
        </p:blipFill>
        <p:spPr>
          <a:xfrm>
            <a:off x="899592" y="612775"/>
            <a:ext cx="7416824" cy="41148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99592" y="5085184"/>
            <a:ext cx="7416824" cy="1087016"/>
          </a:xfrm>
        </p:spPr>
        <p:txBody>
          <a:bodyPr>
            <a:noAutofit/>
          </a:bodyPr>
          <a:lstStyle/>
          <a:p>
            <a:r>
              <a:rPr lang="ru-RU" sz="1600" b="1" dirty="0" err="1" smtClean="0"/>
              <a:t>Ак</a:t>
            </a:r>
            <a:r>
              <a:rPr lang="en-US" sz="1600" b="1" dirty="0" smtClean="0"/>
              <a:t>l</a:t>
            </a:r>
            <a:r>
              <a:rPr lang="ru-RU" sz="1600" b="1" dirty="0" err="1" smtClean="0"/>
              <a:t>убсира</a:t>
            </a:r>
            <a:r>
              <a:rPr lang="ru-RU" sz="1600" b="1" dirty="0" smtClean="0"/>
              <a:t> 1960 </a:t>
            </a:r>
            <a:r>
              <a:rPr lang="ru-RU" sz="1600" b="1" dirty="0" err="1" smtClean="0"/>
              <a:t>дусла</a:t>
            </a:r>
            <a:r>
              <a:rPr lang="ru-RU" sz="1600" b="1" dirty="0" smtClean="0"/>
              <a:t> 10 </a:t>
            </a:r>
            <a:r>
              <a:rPr lang="ru-RU" sz="1600" b="1" dirty="0" err="1" smtClean="0"/>
              <a:t>июльличир</a:t>
            </a:r>
            <a:r>
              <a:rPr lang="ru-RU" sz="1600" b="1" dirty="0" smtClean="0"/>
              <a:t>, </a:t>
            </a:r>
            <a:r>
              <a:rPr lang="ru-RU" sz="1600" b="1" dirty="0" err="1" smtClean="0"/>
              <a:t>халаси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хъалибарглизир</a:t>
            </a:r>
            <a:r>
              <a:rPr lang="ru-RU" sz="1600" b="1" dirty="0" smtClean="0"/>
              <a:t>.</a:t>
            </a:r>
            <a:br>
              <a:rPr lang="ru-RU" sz="1600" b="1" dirty="0" smtClean="0"/>
            </a:br>
            <a:r>
              <a:rPr lang="ru-RU" sz="1600" b="1" dirty="0" smtClean="0"/>
              <a:t>1969 </a:t>
            </a:r>
            <a:r>
              <a:rPr lang="ru-RU" sz="1600" b="1" dirty="0" err="1" smtClean="0"/>
              <a:t>дуслизир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цаибил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класслизи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руч</a:t>
            </a:r>
            <a:r>
              <a:rPr lang="en-US" sz="1600" b="1" dirty="0" smtClean="0"/>
              <a:t>l</a:t>
            </a:r>
            <a:r>
              <a:rPr lang="ru-RU" sz="1600" b="1" dirty="0" err="1" smtClean="0"/>
              <a:t>ес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рякьунра</a:t>
            </a:r>
            <a:r>
              <a:rPr lang="ru-RU" sz="1600" b="1" dirty="0" smtClean="0"/>
              <a:t>. </a:t>
            </a:r>
            <a:r>
              <a:rPr lang="ru-RU" sz="1600" b="1" dirty="0" err="1" smtClean="0"/>
              <a:t>Илх</a:t>
            </a:r>
            <a:r>
              <a:rPr lang="en-US" sz="1600" b="1" dirty="0" smtClean="0"/>
              <a:t>l</a:t>
            </a:r>
            <a:r>
              <a:rPr lang="ru-RU" sz="1600" b="1" dirty="0" err="1" smtClean="0"/>
              <a:t>ейчирад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гьанна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бикайчи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дила</a:t>
            </a:r>
            <a:r>
              <a:rPr lang="ru-RU" sz="1600" b="1" dirty="0" smtClean="0"/>
              <a:t> г</a:t>
            </a:r>
            <a:r>
              <a:rPr lang="en-US" sz="1600" b="1" dirty="0" smtClean="0"/>
              <a:t>l</a:t>
            </a:r>
            <a:r>
              <a:rPr lang="ru-RU" sz="1600" b="1" dirty="0" err="1" smtClean="0"/>
              <a:t>ямру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школаличил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дархдаси</a:t>
            </a:r>
            <a:r>
              <a:rPr lang="ru-RU" sz="1600" b="1" dirty="0" smtClean="0"/>
              <a:t> сари.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1600" b="1" dirty="0" smtClean="0"/>
              <a:t>1983 </a:t>
            </a:r>
            <a:r>
              <a:rPr lang="ru-RU" sz="1600" b="1" dirty="0" err="1" smtClean="0"/>
              <a:t>ибил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дуслизиб</a:t>
            </a:r>
            <a:r>
              <a:rPr lang="ru-RU" sz="1600" b="1" dirty="0" smtClean="0"/>
              <a:t> ДГУ -</a:t>
            </a:r>
            <a:r>
              <a:rPr lang="ru-RU" sz="1600" b="1" dirty="0" err="1" smtClean="0"/>
              <a:t>ла</a:t>
            </a:r>
            <a:r>
              <a:rPr lang="ru-RU" sz="1600" b="1" dirty="0" smtClean="0"/>
              <a:t> филологический </a:t>
            </a:r>
            <a:r>
              <a:rPr lang="ru-RU" sz="1600" b="1" dirty="0" err="1" smtClean="0"/>
              <a:t>факультетла</a:t>
            </a:r>
            <a:r>
              <a:rPr lang="ru-RU" sz="1600" b="1" dirty="0" smtClean="0"/>
              <a:t> русско-дагестанское отделение </a:t>
            </a:r>
            <a:r>
              <a:rPr lang="ru-RU" sz="1600" b="1" dirty="0" err="1" smtClean="0"/>
              <a:t>таманбарира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ва</a:t>
            </a:r>
            <a:r>
              <a:rPr lang="ru-RU" sz="1600" b="1" dirty="0" smtClean="0"/>
              <a:t> 35 </a:t>
            </a:r>
            <a:r>
              <a:rPr lang="ru-RU" sz="1600" b="1" dirty="0" err="1" smtClean="0"/>
              <a:t>дус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дарган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мезла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ва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литературала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учительли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рузулра</a:t>
            </a:r>
            <a:r>
              <a:rPr lang="ru-RU" sz="1600" b="1" dirty="0" smtClean="0"/>
              <a:t>. 2007 </a:t>
            </a:r>
            <a:r>
              <a:rPr lang="ru-RU" sz="1600" b="1" dirty="0" err="1" smtClean="0"/>
              <a:t>дусличирад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чебях</a:t>
            </a:r>
            <a:r>
              <a:rPr lang="en-US" sz="1600" b="1" dirty="0" smtClean="0"/>
              <a:t>l</a:t>
            </a:r>
            <a:r>
              <a:rPr lang="ru-RU" sz="1600" b="1" dirty="0" smtClean="0"/>
              <a:t>си </a:t>
            </a:r>
            <a:r>
              <a:rPr lang="ru-RU" sz="1600" b="1" dirty="0" err="1" smtClean="0"/>
              <a:t>категорияла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учительличи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лайикьрикибсира.Г</a:t>
            </a:r>
            <a:r>
              <a:rPr lang="en-US" sz="1600" b="1" dirty="0" smtClean="0"/>
              <a:t>l</a:t>
            </a:r>
            <a:r>
              <a:rPr lang="ru-RU" sz="1600" b="1" dirty="0" err="1" smtClean="0"/>
              <a:t>ергъити</a:t>
            </a:r>
            <a:r>
              <a:rPr lang="ru-RU" sz="1600" b="1" dirty="0" smtClean="0"/>
              <a:t> 6 </a:t>
            </a:r>
            <a:r>
              <a:rPr lang="ru-RU" sz="1600" b="1" dirty="0" err="1" smtClean="0"/>
              <a:t>дус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Педсоветла</a:t>
            </a:r>
            <a:r>
              <a:rPr lang="ru-RU" sz="1600" b="1" dirty="0" smtClean="0"/>
              <a:t> секретарь </a:t>
            </a:r>
            <a:r>
              <a:rPr lang="ru-RU" sz="1600" b="1" dirty="0" err="1" smtClean="0"/>
              <a:t>сарр</a:t>
            </a:r>
            <a:r>
              <a:rPr lang="ru-RU" sz="1400" b="1" dirty="0" err="1" smtClean="0"/>
              <a:t>а</a:t>
            </a:r>
            <a:r>
              <a:rPr lang="ru-RU" sz="1400" b="1" dirty="0" smtClean="0"/>
              <a:t>.</a:t>
            </a:r>
            <a:endParaRPr lang="ru-RU" sz="1400" b="1" dirty="0"/>
          </a:p>
        </p:txBody>
      </p:sp>
      <p:pic>
        <p:nvPicPr>
          <p:cNvPr id="7" name="Содержимое 6" descr="IMG_20180107_19225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15617" y="1600200"/>
            <a:ext cx="6638308" cy="452596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«Почетный работник общего образования Российской Федерации</a:t>
            </a:r>
            <a:endParaRPr lang="ru-RU" sz="3200" b="1" dirty="0"/>
          </a:p>
        </p:txBody>
      </p:sp>
      <p:pic>
        <p:nvPicPr>
          <p:cNvPr id="27" name="Содержимое 26" descr="IMG_20180107_00140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" y="2684086"/>
            <a:ext cx="4040188" cy="2932866"/>
          </a:xfrm>
        </p:spPr>
      </p:pic>
      <p:pic>
        <p:nvPicPr>
          <p:cNvPr id="28" name="Содержимое 27" descr="PicsArt_01-07-10.17.56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5436096" y="1700808"/>
            <a:ext cx="2963092" cy="3951288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Дила</a:t>
            </a:r>
            <a:r>
              <a:rPr lang="ru-RU" b="1" dirty="0" smtClean="0"/>
              <a:t> </a:t>
            </a:r>
            <a:r>
              <a:rPr lang="ru-RU" b="1" dirty="0" err="1" smtClean="0"/>
              <a:t>уржибси</a:t>
            </a:r>
            <a:r>
              <a:rPr lang="ru-RU" b="1" dirty="0" smtClean="0"/>
              <a:t> коллектив</a:t>
            </a:r>
            <a:endParaRPr lang="ru-RU" b="1" dirty="0"/>
          </a:p>
        </p:txBody>
      </p:sp>
      <p:pic>
        <p:nvPicPr>
          <p:cNvPr id="10" name="Содержимое 9" descr="IMG_20180107_22110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99592" y="1600200"/>
            <a:ext cx="7344816" cy="4525963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200800" cy="114300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Творческие </a:t>
            </a:r>
            <a:r>
              <a:rPr lang="ru-RU" sz="3600" b="1" dirty="0" err="1" smtClean="0"/>
              <a:t>разработки,публикации</a:t>
            </a:r>
            <a:r>
              <a:rPr lang="ru-RU" sz="3600" b="1" dirty="0" smtClean="0"/>
              <a:t> в СМИ</a:t>
            </a:r>
            <a:endParaRPr lang="ru-RU" sz="3600" b="1" dirty="0"/>
          </a:p>
        </p:txBody>
      </p:sp>
      <p:pic>
        <p:nvPicPr>
          <p:cNvPr id="4" name="Содержимое 3" descr="PicsArt_01-08-01.10.42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187624" y="1600200"/>
            <a:ext cx="7272808" cy="4525963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…</a:t>
            </a:r>
            <a:endParaRPr lang="ru-RU" dirty="0"/>
          </a:p>
        </p:txBody>
      </p:sp>
      <p:pic>
        <p:nvPicPr>
          <p:cNvPr id="5" name="Содержимое 4" descr="IMG_20180108_172413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539552" y="1124744"/>
            <a:ext cx="3960439" cy="5001419"/>
          </a:xfrm>
        </p:spPr>
      </p:pic>
      <p:pic>
        <p:nvPicPr>
          <p:cNvPr id="8" name="Содержимое 7" descr="IMG_20180108_172448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644008" y="3140968"/>
            <a:ext cx="4038600" cy="2301069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</TotalTime>
  <Words>145</Words>
  <Application>Microsoft Office PowerPoint</Application>
  <PresentationFormat>Экран (4:3)</PresentationFormat>
  <Paragraphs>20</Paragraphs>
  <Slides>14</Slides>
  <Notes>2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Дила пикри-кабиз:</vt:lpstr>
      <vt:lpstr>Слайд 3</vt:lpstr>
      <vt:lpstr>Слайд 4</vt:lpstr>
      <vt:lpstr>1983 ибил дуслизиб ДГУ -ла филологический факультетла русско-дагестанское отделение таманбарира ва 35 дус дарган мезла ва литературала учительли рузулра. 2007 дусличирад чебяхlси категорияла учительличи лайикьрикибсира.Гlергъити 6 дус Педсоветла секретарь сарра.</vt:lpstr>
      <vt:lpstr>«Почетный работник общего образования Российской Федерации</vt:lpstr>
      <vt:lpstr>Дила уржибси коллектив</vt:lpstr>
      <vt:lpstr>Творческие разработки,публикации в СМИ</vt:lpstr>
      <vt:lpstr>…</vt:lpstr>
      <vt:lpstr>Слайд 10</vt:lpstr>
      <vt:lpstr>Дила х1янчилизиб пайдалабируси материал</vt:lpstr>
      <vt:lpstr>Шилизиб байрам</vt:lpstr>
      <vt:lpstr>…</vt:lpstr>
      <vt:lpstr>Диги , пахру , талихl . Ил алкlуси саби хъалибарглизиб. Се леба иличиб ахlерси гlямрулизиб иш тамашала дунъяличиб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Магомедова Сакинат Идрисовна</dc:title>
  <dc:creator>комп</dc:creator>
  <cp:lastModifiedBy>пк</cp:lastModifiedBy>
  <cp:revision>48</cp:revision>
  <dcterms:created xsi:type="dcterms:W3CDTF">2018-01-07T20:19:14Z</dcterms:created>
  <dcterms:modified xsi:type="dcterms:W3CDTF">2018-01-24T09:18:02Z</dcterms:modified>
</cp:coreProperties>
</file>